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90" d="100"/>
          <a:sy n="90" d="100"/>
        </p:scale>
        <p:origin x="-418" y="494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3F6EF59-6199-42CF-8E80-5D97078B45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BBA8CE5-AE27-495E-9679-FE7C253FB70C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99ED7F0-2391-47AB-836F-409EAB534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1C3FF-B970-4478-ADFC-511F877F5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5DF54-F446-4BE9-A96E-881D4D7E5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0A75-1302-4B03-B423-E25D559EF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9A1684-19A2-4DC6-9D89-98459F5DF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F379CB-F305-4313-A9D3-D72E64EC0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CF79DE-B77F-4164-972D-F844407D1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7487C9-84EB-4F3A-88B9-E8FE339E6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8278-D009-4B0D-8C5B-DBD2C6E15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3BD4F1-941C-4EFA-ABF3-E17B11C35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0CAEA8A-C6E9-4FFD-ACD1-EA4020132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28BE484-017A-423E-A545-B65634A39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36" r:id="rId2"/>
    <p:sldLayoutId id="2147484141" r:id="rId3"/>
    <p:sldLayoutId id="2147484142" r:id="rId4"/>
    <p:sldLayoutId id="2147484143" r:id="rId5"/>
    <p:sldLayoutId id="2147484144" r:id="rId6"/>
    <p:sldLayoutId id="2147484137" r:id="rId7"/>
    <p:sldLayoutId id="2147484145" r:id="rId8"/>
    <p:sldLayoutId id="2147484146" r:id="rId9"/>
    <p:sldLayoutId id="2147484138" r:id="rId10"/>
    <p:sldLayoutId id="214748413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half year 2016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Tribogna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, Italy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(Neck Contusion – Vehicle Accident)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5389561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Summary:</a:t>
                      </a:r>
                    </a:p>
                  </a:txBody>
                  <a:tcPr marL="45720" marR="4572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pc="0" dirty="0" smtClean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pc="0" dirty="0" smtClean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45720" marR="45720" marT="89996" marB="899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8734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The injured person was driving outside of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Tribogna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for business purposes when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her vehicle was struck from behind (rear-ended) by another vehicle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. At the time of the accident, the employee did not report any injury. A few days later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she felt a sharp pain in the neck and back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. She went to the hospital and was given time off work to recover.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45720" marR="4572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2115381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Distraction of the other driver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The employee was not at fault and was wearing her seatbelt at the time of the accident.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45720" marR="45720" marT="89996" marB="89996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Reinforcement of the associated HIRA that covers driving activities.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Refresher training course for safe driving.</a:t>
                      </a: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90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00725"/>
            <a:ext cx="395605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1" name="Picture 4" descr="Risultati immagini per colpo di frusta incidente strada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25" y="1230313"/>
            <a:ext cx="4271963" cy="279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8639</TotalTime>
  <Words>142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500</cp:revision>
  <cp:lastPrinted>2003-11-04T16:53:27Z</cp:lastPrinted>
  <dcterms:created xsi:type="dcterms:W3CDTF">2004-01-23T18:06:09Z</dcterms:created>
  <dcterms:modified xsi:type="dcterms:W3CDTF">2017-03-06T17:32:06Z</dcterms:modified>
</cp:coreProperties>
</file>